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5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5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66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41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0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274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26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3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25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7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15EAE-D10C-48C6-80A1-73913104729B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2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0313" t="8593" r="18281" b="9766"/>
          <a:stretch/>
        </p:blipFill>
        <p:spPr>
          <a:xfrm>
            <a:off x="321270" y="4559025"/>
            <a:ext cx="1433605" cy="15248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534"/>
            <a:ext cx="2318107" cy="21790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51630" y="887105"/>
            <a:ext cx="1024037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err="1" smtClean="0">
                <a:latin typeface="Berlin Sans FB Demi" panose="020E0802020502020306" pitchFamily="34" charset="0"/>
              </a:rPr>
              <a:t>Moi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 </a:t>
            </a:r>
            <a:r>
              <a:rPr lang="en-US" sz="6600" u="sng" dirty="0" err="1" smtClean="0">
                <a:latin typeface="Berlin Sans FB Demi" panose="020E0802020502020306" pitchFamily="34" charset="0"/>
              </a:rPr>
              <a:t>aussi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!       </a:t>
            </a:r>
            <a:r>
              <a:rPr lang="en-US" sz="6600" dirty="0" smtClean="0">
                <a:latin typeface="Berlin Sans FB Demi" panose="020E0802020502020306" pitchFamily="34" charset="0"/>
              </a:rPr>
              <a:t/>
            </a:r>
            <a:br>
              <a:rPr lang="en-US" sz="6600" dirty="0" smtClean="0">
                <a:latin typeface="Berlin Sans FB Demi" panose="020E0802020502020306" pitchFamily="34" charset="0"/>
              </a:rPr>
            </a:br>
            <a:r>
              <a:rPr lang="en-US" sz="6600" dirty="0" smtClean="0">
                <a:latin typeface="Berlin Sans FB Demi" panose="020E0802020502020306" pitchFamily="34" charset="0"/>
              </a:rPr>
              <a:t>  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… /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bien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 /      </a:t>
            </a:r>
          </a:p>
          <a:p>
            <a:r>
              <a:rPr lang="en-US" sz="6000" i="1" dirty="0">
                <a:latin typeface="Berlin Sans FB Demi" panose="020E0802020502020306" pitchFamily="34" charset="0"/>
              </a:rPr>
              <a:t> </a:t>
            </a:r>
            <a:r>
              <a:rPr lang="en-US" sz="6000" i="1" dirty="0" smtClean="0">
                <a:latin typeface="Berlin Sans FB Demi" panose="020E0802020502020306" pitchFamily="34" charset="0"/>
              </a:rPr>
              <a:t> 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J’adore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 </a:t>
            </a:r>
            <a:endParaRPr lang="en-US" sz="6000" i="1" dirty="0"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4875" y="4559025"/>
            <a:ext cx="10633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smtClean="0">
                <a:latin typeface="Berlin Sans FB Demi" panose="020E0802020502020306" pitchFamily="34" charset="0"/>
              </a:rPr>
              <a:t>Pas </a:t>
            </a:r>
            <a:r>
              <a:rPr lang="en-US" sz="6600" u="sng" dirty="0" err="1" smtClean="0">
                <a:latin typeface="Berlin Sans FB Demi" panose="020E0802020502020306" pitchFamily="34" charset="0"/>
              </a:rPr>
              <a:t>moi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!       </a:t>
            </a:r>
            <a:r>
              <a:rPr lang="en-US" sz="6600" dirty="0" smtClean="0">
                <a:latin typeface="Berlin Sans FB Demi" panose="020E0802020502020306" pitchFamily="34" charset="0"/>
              </a:rPr>
              <a:t/>
            </a:r>
            <a:br>
              <a:rPr lang="en-US" sz="6600" dirty="0" smtClean="0">
                <a:latin typeface="Berlin Sans FB Demi" panose="020E0802020502020306" pitchFamily="34" charset="0"/>
              </a:rPr>
            </a:br>
            <a:r>
              <a:rPr lang="en-US" sz="6600" dirty="0" smtClean="0">
                <a:latin typeface="Berlin Sans FB Demi" panose="020E0802020502020306" pitchFamily="34" charset="0"/>
              </a:rPr>
              <a:t>   </a:t>
            </a:r>
            <a:r>
              <a:rPr lang="en-US" sz="6000" i="1" dirty="0" smtClean="0">
                <a:latin typeface="Berlin Sans FB Demi" panose="020E0802020502020306" pitchFamily="34" charset="0"/>
              </a:rPr>
              <a:t>Je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n’aime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pas… / Je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déteste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</a:t>
            </a:r>
            <a:endParaRPr lang="en-US" sz="6000" i="1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922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Berlin Sans FB Demi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2015-11-09T16:17:47Z</dcterms:created>
  <dcterms:modified xsi:type="dcterms:W3CDTF">2015-11-09T16:21:15Z</dcterms:modified>
</cp:coreProperties>
</file>